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78" autoAdjust="0"/>
    <p:restoredTop sz="94660"/>
  </p:normalViewPr>
  <p:slideViewPr>
    <p:cSldViewPr snapToGrid="0">
      <p:cViewPr>
        <p:scale>
          <a:sx n="66" d="100"/>
          <a:sy n="66" d="100"/>
        </p:scale>
        <p:origin x="2088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E62B2-3447-43B7-8C73-9C4A0A765D66}" type="datetimeFigureOut">
              <a:rPr lang="ru-RU" smtClean="0"/>
              <a:t>19.04.2018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31D4E-9A65-431C-A0C4-FAF9C64EC6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28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735CC-EFFF-42EF-8903-719907A55E90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5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D91DA-6AF3-48BD-BBF6-02055125DE09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3393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33409-629A-4DF0-BD8B-2B9EBA985D41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98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1CFE1-2E34-432A-A22C-7671152BEAB2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368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2B0D2-8654-433C-B38E-D8A3242E6BE6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518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B3B93-6CD5-4C8C-9FB9-E090D86C5897}" type="datetime1">
              <a:rPr lang="ru-RU" smtClean="0"/>
              <a:t>19.04.2018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08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D8FEB-98F5-4CFF-A559-5B7E57AF2C0F}" type="datetime1">
              <a:rPr lang="ru-RU" smtClean="0"/>
              <a:t>19.04.2018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23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BB258-B3CD-415C-8271-B2CD329A46F6}" type="datetime1">
              <a:rPr lang="ru-RU" smtClean="0"/>
              <a:t>19.04.2018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547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530A-AF50-4096-9E95-E298B54EB21D}" type="datetime1">
              <a:rPr lang="ru-RU" smtClean="0"/>
              <a:t>19.04.2018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7738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37872-B637-4B1C-B2AB-656F3F73F1FB}" type="datetime1">
              <a:rPr lang="ru-RU" smtClean="0"/>
              <a:t>19.04.2018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865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147E4-0C8F-4024-879E-DD09404E0CE3}" type="datetime1">
              <a:rPr lang="ru-RU" smtClean="0"/>
              <a:t>19.04.2018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01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37323-3606-405D-950E-7E99FA65A092}" type="datetime1">
              <a:rPr lang="ru-RU" smtClean="0"/>
              <a:t>19.04.2018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F9417-C2A7-4761-A714-A693E2B100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13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Space Sim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532062"/>
          </a:xfrm>
        </p:spPr>
        <p:txBody>
          <a:bodyPr/>
          <a:lstStyle/>
          <a:p>
            <a:r>
              <a:rPr lang="ru-RU" dirty="0" smtClean="0"/>
              <a:t>Выполнил: </a:t>
            </a:r>
            <a:r>
              <a:rPr lang="ru-RU" dirty="0" err="1" smtClean="0"/>
              <a:t>Харлапенко</a:t>
            </a:r>
            <a:r>
              <a:rPr lang="ru-RU" dirty="0" smtClean="0"/>
              <a:t> Дмитрий 10-4</a:t>
            </a:r>
          </a:p>
          <a:p>
            <a:r>
              <a:rPr lang="ru-RU" dirty="0" smtClean="0"/>
              <a:t>Руководители: </a:t>
            </a:r>
            <a:r>
              <a:rPr lang="ru-RU" dirty="0" err="1" smtClean="0"/>
              <a:t>Лянгузов</a:t>
            </a:r>
            <a:r>
              <a:rPr lang="ru-RU" dirty="0" smtClean="0"/>
              <a:t> Федор Андреевич, </a:t>
            </a:r>
          </a:p>
          <a:p>
            <a:r>
              <a:rPr lang="ru-RU" dirty="0" smtClean="0"/>
              <a:t>Тимофеев Александр Сергеевич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62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45972" y="2319112"/>
            <a:ext cx="5794828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/>
              <a:t>Спасибо за внимание</a:t>
            </a:r>
            <a:endParaRPr lang="ru-RU" sz="4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155543" y="5994400"/>
            <a:ext cx="523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err="1" smtClean="0"/>
              <a:t>Харлапенко</a:t>
            </a:r>
            <a:r>
              <a:rPr lang="ru-RU" sz="2000" dirty="0" smtClean="0"/>
              <a:t> Дмитрий </a:t>
            </a:r>
            <a:r>
              <a:rPr lang="en-US" sz="2000" dirty="0" smtClean="0"/>
              <a:t>| dhkas@mail.ru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76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Описание</a:t>
            </a:r>
            <a:endParaRPr lang="ru-RU" sz="48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 smtClean="0"/>
              <a:t>Симулятор, позволяющий моделировать взаимодействия звезд, планет и более мелких тел в открытом космосе.</a:t>
            </a:r>
            <a:endParaRPr lang="ru-RU" sz="400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6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Возможности</a:t>
            </a:r>
            <a:endParaRPr lang="ru-RU" sz="48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Симуляция гравитационного взаимодействия</a:t>
            </a:r>
          </a:p>
          <a:p>
            <a:r>
              <a:rPr lang="ru-RU" dirty="0" smtClean="0"/>
              <a:t>Обработка и отображение столкновения тел</a:t>
            </a:r>
          </a:p>
          <a:p>
            <a:r>
              <a:rPr lang="ru-RU" dirty="0" smtClean="0"/>
              <a:t>Зависимость цвета излучения от температуры тела</a:t>
            </a:r>
          </a:p>
          <a:p>
            <a:r>
              <a:rPr lang="ru-RU" dirty="0" err="1" smtClean="0"/>
              <a:t>Отрисовка</a:t>
            </a:r>
            <a:r>
              <a:rPr lang="ru-RU" dirty="0" smtClean="0"/>
              <a:t> и просчет траекторий объектов</a:t>
            </a:r>
          </a:p>
          <a:p>
            <a:pPr marL="0" indent="0">
              <a:buNone/>
            </a:pPr>
            <a:r>
              <a:rPr lang="ru-RU" dirty="0" smtClean="0"/>
              <a:t>Запланированные:</a:t>
            </a:r>
          </a:p>
          <a:p>
            <a:r>
              <a:rPr lang="ru-RU" dirty="0" smtClean="0"/>
              <a:t>Разрушение и захват масс</a:t>
            </a:r>
          </a:p>
          <a:p>
            <a:r>
              <a:rPr lang="ru-RU" dirty="0" smtClean="0"/>
              <a:t>Преобразование кинетической энергии в тепловую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958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Температура и траектории</a:t>
            </a:r>
            <a:endParaRPr lang="ru-RU" sz="48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2546" b="3260"/>
          <a:stretch/>
        </p:blipFill>
        <p:spPr>
          <a:xfrm>
            <a:off x="4388982" y="1893888"/>
            <a:ext cx="7410335" cy="3926341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4</a:t>
            </a:fld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t="2887" b="5375"/>
          <a:stretch/>
        </p:blipFill>
        <p:spPr>
          <a:xfrm>
            <a:off x="489857" y="3923417"/>
            <a:ext cx="3675743" cy="1896812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t="2902" b="7577"/>
          <a:stretch/>
        </p:blipFill>
        <p:spPr>
          <a:xfrm>
            <a:off x="489857" y="1893888"/>
            <a:ext cx="3675743" cy="185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4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Столкновения</a:t>
            </a:r>
            <a:endParaRPr lang="ru-RU" sz="4800" b="1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5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t="2981" b="3333"/>
          <a:stretch/>
        </p:blipFill>
        <p:spPr>
          <a:xfrm>
            <a:off x="838201" y="1690689"/>
            <a:ext cx="5591628" cy="294669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t="2839" b="3474"/>
          <a:stretch/>
        </p:blipFill>
        <p:spPr>
          <a:xfrm>
            <a:off x="5625174" y="3337455"/>
            <a:ext cx="5728626" cy="301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6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200" b="1" dirty="0" smtClean="0"/>
              <a:t>Алгоритм преобразования температуры в </a:t>
            </a:r>
            <a:r>
              <a:rPr lang="en-US" sz="4200" b="1" dirty="0" smtClean="0"/>
              <a:t>RGB</a:t>
            </a:r>
            <a:endParaRPr lang="ru-RU" sz="4200" b="1" dirty="0"/>
          </a:p>
        </p:txBody>
      </p:sp>
      <p:pic>
        <p:nvPicPr>
          <p:cNvPr id="1026" name="Picture 2" descr="http://www.tannerhelland.com/wp-content/uploads/Raw_temperature_vs_RGB_char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555328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79771" y="5580361"/>
            <a:ext cx="4659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Источник: </a:t>
            </a:r>
            <a:r>
              <a:rPr lang="en-US" dirty="0"/>
              <a:t>http://www.tannerhelland.com/4435/convert-temperature-rgb-algorithm-code/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09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Использованные инструменты</a:t>
            </a:r>
            <a:endParaRPr lang="ru-RU" sz="48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Python3 </a:t>
            </a:r>
            <a:r>
              <a:rPr lang="ru-RU" dirty="0" smtClean="0"/>
              <a:t>(язык программирования)</a:t>
            </a:r>
            <a:endParaRPr lang="en-US" dirty="0" smtClean="0"/>
          </a:p>
          <a:p>
            <a:r>
              <a:rPr lang="en-US" dirty="0" err="1" smtClean="0"/>
              <a:t>NotePad</a:t>
            </a:r>
            <a:r>
              <a:rPr lang="en-US" dirty="0" smtClean="0"/>
              <a:t>++ </a:t>
            </a:r>
            <a:r>
              <a:rPr lang="ru-RU" dirty="0" smtClean="0"/>
              <a:t>и </a:t>
            </a:r>
            <a:r>
              <a:rPr lang="en-US" dirty="0" smtClean="0"/>
              <a:t>VS Code (</a:t>
            </a:r>
            <a:r>
              <a:rPr lang="ru-RU" dirty="0" smtClean="0"/>
              <a:t>редактирование кода</a:t>
            </a:r>
            <a:r>
              <a:rPr lang="en-US" dirty="0" smtClean="0"/>
              <a:t>)</a:t>
            </a:r>
            <a:endParaRPr lang="ru-RU" dirty="0" smtClean="0"/>
          </a:p>
          <a:p>
            <a:r>
              <a:rPr lang="en-US" dirty="0" smtClean="0"/>
              <a:t>Panda3D (</a:t>
            </a:r>
            <a:r>
              <a:rPr lang="ru-RU" dirty="0" smtClean="0"/>
              <a:t>графический движок</a:t>
            </a:r>
            <a:r>
              <a:rPr lang="en-US" dirty="0" smtClean="0"/>
              <a:t>)</a:t>
            </a:r>
            <a:endParaRPr lang="ru-RU" dirty="0" smtClean="0"/>
          </a:p>
          <a:p>
            <a:r>
              <a:rPr lang="en-US" dirty="0" err="1" smtClean="0"/>
              <a:t>BulletPhysics</a:t>
            </a:r>
            <a:r>
              <a:rPr lang="ru-RU" dirty="0" smtClean="0"/>
              <a:t> (столкновения и импульсы)</a:t>
            </a:r>
          </a:p>
          <a:p>
            <a:r>
              <a:rPr lang="en-US" dirty="0" err="1" smtClean="0"/>
              <a:t>SolarSystemScope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ru-RU" dirty="0" smtClean="0"/>
              <a:t>текстуры</a:t>
            </a:r>
            <a:r>
              <a:rPr lang="en-US" dirty="0" smtClean="0"/>
              <a:t>)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7</a:t>
            </a:fld>
            <a:endParaRPr lang="ru-RU"/>
          </a:p>
        </p:txBody>
      </p:sp>
      <p:pic>
        <p:nvPicPr>
          <p:cNvPr id="2050" name="Picture 2" descr="ÐÐ°ÑÑÐ¸Ð½ÐºÐ¸ Ð¿Ð¾ Ð·Ð°Ð¿ÑÐ¾ÑÑ python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712153"/>
            <a:ext cx="1644197" cy="164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ÐÐ°ÑÑÐ¸Ð½ÐºÐ¸ Ð¿Ð¾ Ð·Ð°Ð¿ÑÐ¾ÑÑ vs cod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325" y="4712153"/>
            <a:ext cx="1470938" cy="146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ÐÐ°ÑÑÐ¸Ð½ÐºÐ¸ Ð¿Ð¾ Ð·Ð°Ð¿ÑÐ¾ÑÑ notepad++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526" y="4712153"/>
            <a:ext cx="1464809" cy="146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ÐÐ°ÑÑÐ¸Ð½ÐºÐ¸ Ð¿Ð¾ Ð·Ð°Ð¿ÑÐ¾ÑÑ panda3d icon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6" t="47148" r="69024" b="22682"/>
          <a:stretch/>
        </p:blipFill>
        <p:spPr bwMode="auto">
          <a:xfrm>
            <a:off x="6096000" y="4712152"/>
            <a:ext cx="1687311" cy="146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ÐÐ°ÑÑÐ¸Ð½ÐºÐ¸ Ð¿Ð¾ Ð·Ð°Ð¿ÑÐ¾ÑÑ bullet physic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976" y="4706507"/>
            <a:ext cx="1470453" cy="1470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ÐÐ°ÑÑÐ¸Ð½ÐºÐ¸ Ð¿Ð¾ Ð·Ð°Ð¿ÑÐ¾ÑÑ solar system scop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4706506"/>
            <a:ext cx="1470453" cy="1470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/>
              <a:t>Использованные технологии</a:t>
            </a:r>
            <a:endParaRPr lang="ru-RU" sz="48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Многоступенчатое обнаружение столкновений</a:t>
            </a:r>
          </a:p>
          <a:p>
            <a:r>
              <a:rPr lang="ru-RU" dirty="0" smtClean="0"/>
              <a:t>Проекции текстур</a:t>
            </a:r>
          </a:p>
          <a:p>
            <a:r>
              <a:rPr lang="ru-RU" dirty="0" smtClean="0"/>
              <a:t>Преобразование температуры в </a:t>
            </a:r>
            <a:r>
              <a:rPr lang="en-US" dirty="0" smtClean="0"/>
              <a:t>RGB</a:t>
            </a:r>
          </a:p>
          <a:p>
            <a:r>
              <a:rPr lang="ru-RU" dirty="0" smtClean="0"/>
              <a:t>Шейдер свечения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8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29841" t="22734" r="31429" b="23650"/>
          <a:stretch/>
        </p:blipFill>
        <p:spPr>
          <a:xfrm>
            <a:off x="838200" y="4241758"/>
            <a:ext cx="2950029" cy="2297154"/>
          </a:xfrm>
          <a:prstGeom prst="rect">
            <a:avLst/>
          </a:prstGeom>
        </p:spPr>
      </p:pic>
      <p:pic>
        <p:nvPicPr>
          <p:cNvPr id="3074" name="Picture 2" descr="ÐÐ°ÑÑÐ¸Ð½ÐºÐ¸ Ð¿Ð¾ Ð·Ð°Ð¿ÑÐ¾ÑÑ aabb collis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025" y="4001294"/>
            <a:ext cx="4541775" cy="2463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571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b="1" dirty="0" smtClean="0"/>
              <a:t>Планы на будущее</a:t>
            </a:r>
            <a:endParaRPr lang="ru-RU" sz="54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Реализовать запланированные возможности</a:t>
            </a:r>
          </a:p>
          <a:p>
            <a:r>
              <a:rPr lang="ru-RU" dirty="0" smtClean="0"/>
              <a:t>Добавить встроенный редактор симуляций</a:t>
            </a:r>
          </a:p>
          <a:p>
            <a:r>
              <a:rPr lang="ru-RU" dirty="0" smtClean="0"/>
              <a:t>Многослойные анимированные текстуры</a:t>
            </a:r>
          </a:p>
          <a:p>
            <a:r>
              <a:rPr lang="ru-RU" dirty="0" smtClean="0"/>
              <a:t>Черные дыры и другие космические тела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F9417-C2A7-4761-A714-A693E2B10041}" type="slidenum">
              <a:rPr lang="ru-RU" smtClean="0"/>
              <a:t>9</a:t>
            </a:fld>
            <a:endParaRPr lang="ru-RU"/>
          </a:p>
        </p:txBody>
      </p:sp>
      <p:pic>
        <p:nvPicPr>
          <p:cNvPr id="4098" name="Picture 2" descr="ÐÐ°ÑÑÐ¸Ð½ÐºÐ¸ Ð¿Ð¾ Ð·Ð°Ð¿ÑÐ¾ÑÑ universe sandbox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5943"/>
            <a:ext cx="3685551" cy="217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ÐÐ°ÑÑÐ¸Ð½ÐºÐ¸ Ð¿Ð¾ Ð·Ð°Ð¿ÑÐ¾ÑÑ universe sandbox 2 black hol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886" y="4011385"/>
            <a:ext cx="3849914" cy="216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25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159</Words>
  <Application>Microsoft Office PowerPoint</Application>
  <PresentationFormat>Широкоэкранный</PresentationFormat>
  <Paragraphs>47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Space Sim</vt:lpstr>
      <vt:lpstr>Описание</vt:lpstr>
      <vt:lpstr>Возможности</vt:lpstr>
      <vt:lpstr>Температура и траектории</vt:lpstr>
      <vt:lpstr>Столкновения</vt:lpstr>
      <vt:lpstr>Алгоритм преобразования температуры в RGB</vt:lpstr>
      <vt:lpstr>Использованные инструменты</vt:lpstr>
      <vt:lpstr>Использованные технологии</vt:lpstr>
      <vt:lpstr>Планы на будущее</vt:lpstr>
      <vt:lpstr>Спасибо за внимание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Sim</dc:title>
  <dc:creator>admin</dc:creator>
  <cp:lastModifiedBy>admin</cp:lastModifiedBy>
  <cp:revision>11</cp:revision>
  <dcterms:created xsi:type="dcterms:W3CDTF">2018-04-18T11:06:39Z</dcterms:created>
  <dcterms:modified xsi:type="dcterms:W3CDTF">2018-04-19T15:47:30Z</dcterms:modified>
</cp:coreProperties>
</file>

<file path=docProps/thumbnail.jpeg>
</file>